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596"/>
    <p:restoredTop sz="93742"/>
  </p:normalViewPr>
  <p:slideViewPr>
    <p:cSldViewPr snapToGrid="0" snapToObjects="1">
      <p:cViewPr>
        <p:scale>
          <a:sx n="133" d="100"/>
          <a:sy n="133" d="100"/>
        </p:scale>
        <p:origin x="24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0BF29-970B-9944-85FE-0A7A73436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C2BD71-CA96-AD43-AFD3-D059FD818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FE640-6333-9540-8BDE-A7F8B6BD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F088DA-F268-FA47-96A2-2AA5C640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29FCB4-6B98-7B47-A71E-6C6B20E6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651384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3CF25-42D0-094F-B200-17637D61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74D102D-DDFE-F643-95F2-94F19F8A8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28DE39-B9B6-7D4D-82C6-CE1F740A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9234B-BB8E-1543-8FB7-C9C81D17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81254E-96A2-8341-81D5-9F1FF9C6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343170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39FC19D-AF3E-A244-A3B5-CC30F7087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60B9FC-6CCC-314F-A5C7-0C8EFC117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A21AB-80F0-584E-9370-5615CBED0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30F2E8-206E-E248-AEDB-C7FA622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359259-9DE9-5C40-87CE-F457403D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952989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5D80A5-54D7-CE40-BDB2-7B12A650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9996D6-91BF-2F46-A1A6-F13A7BB93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B104B1-D1EE-0743-861A-30C57C5C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DA2E89-3C92-3F4C-9FD3-2DA8C4B9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79D226-9F3B-A745-8C3A-BBB92A27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204574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AD059-82B4-C24A-A734-447DD0A6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E7687D-B018-094D-A7F7-293A2E813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A8CAE9-4278-A640-97C5-22101D85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49C146-9F9F-074B-B48E-78D6098B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EEBF5C-0382-1548-9B6A-E697635D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031438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A682E-0200-CC40-A626-D7B2C2DD7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605A9F-BF24-A149-9655-10E92F6E3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E1AAF7-5892-C74D-AB5B-B93A9D49A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C62F1D-8D23-D44E-A451-892DC000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0763DF-5A8A-1F49-B485-D6BCA12A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522916-7F31-2445-87E1-DD924A2F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755723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9460C-2275-C543-B769-BFD7C932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C40317-233A-F141-BDF2-BAE397F07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C99F99-5A75-604C-9BE2-7FEBB6427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BBD221-785A-BB42-971E-7B4D09C4C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715C1B-07F7-104A-8ECB-9750DBC58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7A2253B-A087-D74D-B09E-5834D765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DE9FD5-EA3D-E241-B530-AE778DF7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7F9C50-D618-C849-9A76-505BC54A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570929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B8D5E-5314-EA49-A4B8-75E481CE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DCE23E-87FA-1049-9477-80D3477B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CB2C9E-15C5-6D44-A40A-08389C94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90DF2F-FA86-9B4F-9A69-EEC9161A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404068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2FF7F1-7DE8-BC43-9D5D-903596CF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E47007-F012-744B-ABC7-40402CAB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6EBC85-8A85-CD46-A0C7-AE537F5C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458059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9F76A-9879-E04B-9432-7A1B5A6A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373E8B-3B27-EE4D-8D5C-F75E1B43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E2E4D3-F57B-104B-B718-4B3F103FB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C1F183-77F4-D847-9265-E84C2804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6E1BE7-5082-E147-960D-C617F46A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75C1F9-4168-B94F-9D53-191E61F3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964123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97611-AEDE-9C4E-BF7D-E295978E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0AC28C-0979-2B49-A7D0-E69BBFD88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5280CB-3E1A-014B-864D-F992BB7B8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521546-A166-9942-8504-44B9E7A9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92DA1A-EA5A-154A-B326-F9213EFA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09D38E-177D-F544-BE1A-BFDA685F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511950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9CC6D89-F01F-1544-A27C-213D85D9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2D6D24-266E-1A48-B938-6B62D4CDB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1B801E-C6B5-3A45-A8A5-340A797D5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34945-431D-134A-848F-02DCEBF0555E}" type="datetimeFigureOut">
              <a:rPr lang="fr-FR" smtClean="0"/>
              <a:t>06/04/2020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664F5C-DDCC-DB4A-A479-0238D58C8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44587-8480-7344-8E4F-21D15EF47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02E75-8979-DF42-AD30-D91686E9D0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5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87BC7C-EF49-E742-AE7E-CC518E3FA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235" y="0"/>
            <a:ext cx="5289530" cy="6858000"/>
          </a:xfrm>
          <a:prstGeom prst="rect">
            <a:avLst/>
          </a:prstGeom>
        </p:spPr>
      </p:pic>
      <p:pic>
        <p:nvPicPr>
          <p:cNvPr id="4" name="Titre.m4a">
            <a:hlinkClick r:id="" action="ppaction://media"/>
            <a:extLst>
              <a:ext uri="{FF2B5EF4-FFF2-40B4-BE49-F238E27FC236}">
                <a16:creationId xmlns:a16="http://schemas.microsoft.com/office/drawing/2014/main" id="{DE2F1AF6-0E6E-354B-B080-60614313EC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5776" y="596793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918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86BD28-F8DF-674D-A12C-1A30B3A83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924" y="0"/>
            <a:ext cx="9808151" cy="6858000"/>
          </a:xfrm>
          <a:prstGeom prst="rect">
            <a:avLst/>
          </a:prstGeom>
        </p:spPr>
      </p:pic>
      <p:pic>
        <p:nvPicPr>
          <p:cNvPr id="3" name="P10.m4a">
            <a:hlinkClick r:id="" action="ppaction://media"/>
            <a:extLst>
              <a:ext uri="{FF2B5EF4-FFF2-40B4-BE49-F238E27FC236}">
                <a16:creationId xmlns:a16="http://schemas.microsoft.com/office/drawing/2014/main" id="{6BF4A964-D022-E141-A399-BB504D0F0D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5840" y="589092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26799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48F373-C953-664B-B3C9-483DB8A44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01" y="0"/>
            <a:ext cx="9856997" cy="6858000"/>
          </a:xfrm>
          <a:prstGeom prst="rect">
            <a:avLst/>
          </a:prstGeom>
        </p:spPr>
      </p:pic>
      <p:pic>
        <p:nvPicPr>
          <p:cNvPr id="2" name="P11.m4a">
            <a:hlinkClick r:id="" action="ppaction://media"/>
            <a:extLst>
              <a:ext uri="{FF2B5EF4-FFF2-40B4-BE49-F238E27FC236}">
                <a16:creationId xmlns:a16="http://schemas.microsoft.com/office/drawing/2014/main" id="{B2674C72-2264-C04B-897E-8C3A48AB14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1734" y="591954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79585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190827B-CC74-B340-90BA-3DD3A9C5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66" y="0"/>
            <a:ext cx="9801868" cy="6858000"/>
          </a:xfrm>
          <a:prstGeom prst="rect">
            <a:avLst/>
          </a:prstGeom>
        </p:spPr>
      </p:pic>
      <p:pic>
        <p:nvPicPr>
          <p:cNvPr id="3" name="Dragon 1.m4a">
            <a:hlinkClick r:id="" action="ppaction://media"/>
            <a:extLst>
              <a:ext uri="{FF2B5EF4-FFF2-40B4-BE49-F238E27FC236}">
                <a16:creationId xmlns:a16="http://schemas.microsoft.com/office/drawing/2014/main" id="{B0238822-A48B-5D49-8E9B-B1E5FF00C2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5466" y="582355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45866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E50F26-C412-DF43-90B9-A6E599FCF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783" y="0"/>
            <a:ext cx="9792433" cy="6858000"/>
          </a:xfrm>
          <a:prstGeom prst="rect">
            <a:avLst/>
          </a:prstGeom>
        </p:spPr>
      </p:pic>
      <p:pic>
        <p:nvPicPr>
          <p:cNvPr id="3" name="Dragon 2.m4a">
            <a:hlinkClick r:id="" action="ppaction://media"/>
            <a:extLst>
              <a:ext uri="{FF2B5EF4-FFF2-40B4-BE49-F238E27FC236}">
                <a16:creationId xmlns:a16="http://schemas.microsoft.com/office/drawing/2014/main" id="{68007521-BCA0-DF48-AFA7-4A5C5C866A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4341" y="591980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37561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8BD6B5-5D67-6044-B521-9A6AABC12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516" y="0"/>
            <a:ext cx="9804968" cy="6858000"/>
          </a:xfrm>
          <a:prstGeom prst="rect">
            <a:avLst/>
          </a:prstGeom>
        </p:spPr>
      </p:pic>
      <p:pic>
        <p:nvPicPr>
          <p:cNvPr id="3" name="Dragon 3.m4a">
            <a:hlinkClick r:id="" action="ppaction://media"/>
            <a:extLst>
              <a:ext uri="{FF2B5EF4-FFF2-40B4-BE49-F238E27FC236}">
                <a16:creationId xmlns:a16="http://schemas.microsoft.com/office/drawing/2014/main" id="{68B53E2A-4037-BB4C-AF98-2407786C7D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6964" y="582355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81044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E512D0F-F6EB-8F4F-A103-CFFF6BFD2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695" y="0"/>
            <a:ext cx="4980609" cy="6858000"/>
          </a:xfrm>
          <a:prstGeom prst="rect">
            <a:avLst/>
          </a:prstGeom>
        </p:spPr>
      </p:pic>
      <p:pic>
        <p:nvPicPr>
          <p:cNvPr id="2" name="Fin.m4a">
            <a:hlinkClick r:id="" action="ppaction://media"/>
            <a:extLst>
              <a:ext uri="{FF2B5EF4-FFF2-40B4-BE49-F238E27FC236}">
                <a16:creationId xmlns:a16="http://schemas.microsoft.com/office/drawing/2014/main" id="{66AFBE16-F091-C748-83A5-F0D77D80E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8025" y="590055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13411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B64EC3-F7D3-DB44-9067-07AD5DA12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995" y="0"/>
            <a:ext cx="9780010" cy="6858000"/>
          </a:xfrm>
          <a:prstGeom prst="rect">
            <a:avLst/>
          </a:prstGeom>
        </p:spPr>
      </p:pic>
      <p:pic>
        <p:nvPicPr>
          <p:cNvPr id="2" name="Interméd..m4a">
            <a:hlinkClick r:id="" action="ppaction://media"/>
            <a:extLst>
              <a:ext uri="{FF2B5EF4-FFF2-40B4-BE49-F238E27FC236}">
                <a16:creationId xmlns:a16="http://schemas.microsoft.com/office/drawing/2014/main" id="{22FB020F-DFC5-6C43-8FE2-DEDD475299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9213" y="584280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72149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8D3CC9-FA88-6747-BF09-6A2791303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  <p:pic>
        <p:nvPicPr>
          <p:cNvPr id="3" name="P3.m4a">
            <a:hlinkClick r:id="" action="ppaction://media"/>
            <a:extLst>
              <a:ext uri="{FF2B5EF4-FFF2-40B4-BE49-F238E27FC236}">
                <a16:creationId xmlns:a16="http://schemas.microsoft.com/office/drawing/2014/main" id="{B683605C-DEDD-3D48-A509-22592705AA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4341" y="591017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87156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8BA616F-5D4B-FF4B-8F8C-A55A6FA45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  <p:pic>
        <p:nvPicPr>
          <p:cNvPr id="3" name="P4.m4a">
            <a:hlinkClick r:id="" action="ppaction://media"/>
            <a:extLst>
              <a:ext uri="{FF2B5EF4-FFF2-40B4-BE49-F238E27FC236}">
                <a16:creationId xmlns:a16="http://schemas.microsoft.com/office/drawing/2014/main" id="{00399008-EB65-1142-840B-0C4DC8BC4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4341" y="589092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59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73F6B7-C2BF-D74A-A49F-A3080DD1E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66" y="0"/>
            <a:ext cx="9801868" cy="6858000"/>
          </a:xfrm>
          <a:prstGeom prst="rect">
            <a:avLst/>
          </a:prstGeom>
        </p:spPr>
      </p:pic>
      <p:pic>
        <p:nvPicPr>
          <p:cNvPr id="2" name="P5.m4a">
            <a:hlinkClick r:id="" action="ppaction://media"/>
            <a:extLst>
              <a:ext uri="{FF2B5EF4-FFF2-40B4-BE49-F238E27FC236}">
                <a16:creationId xmlns:a16="http://schemas.microsoft.com/office/drawing/2014/main" id="{5821C390-C9A8-D347-875B-21E0380A3E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8378" y="595191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558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9C5B55-F025-DB4F-AE0B-FE0704A93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739" y="0"/>
            <a:ext cx="9784522" cy="6858000"/>
          </a:xfrm>
          <a:prstGeom prst="rect">
            <a:avLst/>
          </a:prstGeom>
        </p:spPr>
      </p:pic>
      <p:pic>
        <p:nvPicPr>
          <p:cNvPr id="4" name="Cochons.m4a">
            <a:hlinkClick r:id="" action="ppaction://media"/>
            <a:extLst>
              <a:ext uri="{FF2B5EF4-FFF2-40B4-BE49-F238E27FC236}">
                <a16:creationId xmlns:a16="http://schemas.microsoft.com/office/drawing/2014/main" id="{AF02D107-72BF-2042-A90B-2DE8863C7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4716" y="591980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53961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E01450-696D-3147-B652-D75D77DE5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87" y="0"/>
            <a:ext cx="9822426" cy="6858000"/>
          </a:xfrm>
          <a:prstGeom prst="rect">
            <a:avLst/>
          </a:prstGeom>
        </p:spPr>
      </p:pic>
      <p:pic>
        <p:nvPicPr>
          <p:cNvPr id="2" name="P7.m4a">
            <a:hlinkClick r:id="" action="ppaction://media"/>
            <a:extLst>
              <a:ext uri="{FF2B5EF4-FFF2-40B4-BE49-F238E27FC236}">
                <a16:creationId xmlns:a16="http://schemas.microsoft.com/office/drawing/2014/main" id="{1E69C9C2-E19D-2647-8167-9C9B46E139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0286" y="596000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74891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FF7D8A4-67BA-BC45-8500-C9895052B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01" y="0"/>
            <a:ext cx="9856997" cy="6858000"/>
          </a:xfrm>
          <a:prstGeom prst="rect">
            <a:avLst/>
          </a:prstGeom>
        </p:spPr>
      </p:pic>
      <p:pic>
        <p:nvPicPr>
          <p:cNvPr id="2" name="P8.m4a">
            <a:hlinkClick r:id="" action="ppaction://media"/>
            <a:extLst>
              <a:ext uri="{FF2B5EF4-FFF2-40B4-BE49-F238E27FC236}">
                <a16:creationId xmlns:a16="http://schemas.microsoft.com/office/drawing/2014/main" id="{904B1A3F-C7D8-7343-9C6F-682637C76A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366" y="590336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84049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363586-C446-274A-B8AC-5A63828F2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527" y="0"/>
            <a:ext cx="9834945" cy="6858000"/>
          </a:xfrm>
          <a:prstGeom prst="rect">
            <a:avLst/>
          </a:prstGeom>
        </p:spPr>
      </p:pic>
      <p:pic>
        <p:nvPicPr>
          <p:cNvPr id="2" name="P9.m4a">
            <a:hlinkClick r:id="" action="ppaction://media"/>
            <a:extLst>
              <a:ext uri="{FF2B5EF4-FFF2-40B4-BE49-F238E27FC236}">
                <a16:creationId xmlns:a16="http://schemas.microsoft.com/office/drawing/2014/main" id="{075FF196-7958-7948-8821-DE48A88CC7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6010" y="597619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78547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Macintosh PowerPoint</Application>
  <PresentationFormat>Grand écran</PresentationFormat>
  <Paragraphs>0</Paragraphs>
  <Slides>15</Slides>
  <Notes>0</Notes>
  <HiddenSlides>0</HiddenSlides>
  <MMClips>15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Maude Chambettaz</dc:creator>
  <cp:lastModifiedBy>Maude Chambettaz</cp:lastModifiedBy>
  <cp:revision>5</cp:revision>
  <dcterms:created xsi:type="dcterms:W3CDTF">2020-04-06T13:21:39Z</dcterms:created>
  <dcterms:modified xsi:type="dcterms:W3CDTF">2020-04-06T15:37:49Z</dcterms:modified>
</cp:coreProperties>
</file>