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Relationship Id="rId8" Type="http://schemas.openxmlformats.org/officeDocument/2006/relationships/slide" Target="slide3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tif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tif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Relationship Id="rId3" Type="http://schemas.openxmlformats.org/officeDocument/2006/relationships/image" Target="../media/image4.tif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slide" Target="slide31.xml"/><Relationship Id="rId7" Type="http://schemas.openxmlformats.org/officeDocument/2006/relationships/slide" Target="slide30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evinettes de lectur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Devinettes de lecture</a:t>
            </a:r>
          </a:p>
        </p:txBody>
      </p:sp>
      <p:sp>
        <p:nvSpPr>
          <p:cNvPr id="120" name="Lis attentivement et ouvre l’oeil !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Lis attentivement et ouvre l’oeil !</a:t>
            </a:r>
          </a:p>
          <a:p>
            <a:pPr defTabSz="537463">
              <a:defRPr sz="3404"/>
            </a:pPr>
            <a:r>
              <a:t>Clique sur le panda pour passer au suivant.</a:t>
            </a:r>
          </a:p>
        </p:txBody>
      </p:sp>
      <p:sp>
        <p:nvSpPr>
          <p:cNvPr id="121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5921460" y="7171346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2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6520" y="575733"/>
            <a:ext cx="2857501" cy="284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C’est un fruit rond à pépins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C’est un fruit rond à pépins.</a:t>
            </a:r>
          </a:p>
        </p:txBody>
      </p:sp>
      <p:grpSp>
        <p:nvGrpSpPr>
          <p:cNvPr id="658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653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657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654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655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656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6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5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5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16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Il jongle avec des balles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jongle avec des balles.</a:t>
            </a:r>
          </a:p>
        </p:txBody>
      </p:sp>
      <p:grpSp>
        <p:nvGrpSpPr>
          <p:cNvPr id="724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719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23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720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21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22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7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2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1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59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2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On les met aux pieds et on glisse sur la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On les met aux pieds et on glisse sur la </a:t>
            </a:r>
          </a:p>
          <a:p>
            <a:pPr defTabSz="537463">
              <a:defRPr sz="3404"/>
            </a:pPr>
            <a:r>
              <a:t>neige.</a:t>
            </a:r>
          </a:p>
        </p:txBody>
      </p:sp>
      <p:grpSp>
        <p:nvGrpSpPr>
          <p:cNvPr id="790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785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89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786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87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88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7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6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7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59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8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Il nage sur l’eau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nage sur l’eau.</a:t>
            </a:r>
          </a:p>
        </p:txBody>
      </p:sp>
      <p:grpSp>
        <p:nvGrpSpPr>
          <p:cNvPr id="856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851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855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852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853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854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8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7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3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4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Il est gros, il roule et il transporte des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Il est gros, il roule et il transporte des</a:t>
            </a:r>
          </a:p>
          <a:p>
            <a:pPr defTabSz="537463">
              <a:defRPr sz="3404"/>
            </a:pPr>
            <a:r>
              <a:t>marchandises.</a:t>
            </a:r>
          </a:p>
        </p:txBody>
      </p:sp>
      <p:grpSp>
        <p:nvGrpSpPr>
          <p:cNvPr id="922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917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921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918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919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920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9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3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79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80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Il vole dans le ciel et il a un moteur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vole dans le ciel et il a un moteur.</a:t>
            </a:r>
          </a:p>
        </p:txBody>
      </p:sp>
      <p:grpSp>
        <p:nvGrpSpPr>
          <p:cNvPr id="988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983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987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984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985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986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9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4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5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46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On les met aux pieds et on roule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On les met aux pieds et on roule.</a:t>
            </a:r>
          </a:p>
        </p:txBody>
      </p:sp>
      <p:grpSp>
        <p:nvGrpSpPr>
          <p:cNvPr id="1054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049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053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050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51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052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0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3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0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1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25797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12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C’est un fruit à pépins, il n’est pas rond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C’est un fruit à pépins, il n’est pas rond.</a:t>
            </a:r>
          </a:p>
        </p:txBody>
      </p:sp>
      <p:grpSp>
        <p:nvGrpSpPr>
          <p:cNvPr id="1120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115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19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116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17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18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1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1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7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59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78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Il nage dans l’eau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nage dans l’eau.</a:t>
            </a:r>
          </a:p>
        </p:txBody>
      </p:sp>
      <p:grpSp>
        <p:nvGrpSpPr>
          <p:cNvPr id="1186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181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185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182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83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84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1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8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3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44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Il rentre la tête dans sa coquille quand il…"/>
          <p:cNvSpPr txBox="1"/>
          <p:nvPr>
            <p:ph type="body" sz="quarter" idx="1"/>
          </p:nvPr>
        </p:nvSpPr>
        <p:spPr>
          <a:xfrm>
            <a:off x="1277670" y="8499140"/>
            <a:ext cx="10464801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Il rentre la tête dans sa coquille quand il</a:t>
            </a:r>
          </a:p>
          <a:p>
            <a:pPr defTabSz="537463">
              <a:defRPr sz="3404"/>
            </a:pPr>
            <a:r>
              <a:t>a peur.</a:t>
            </a:r>
          </a:p>
        </p:txBody>
      </p:sp>
      <p:grpSp>
        <p:nvGrpSpPr>
          <p:cNvPr id="1252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247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251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248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249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250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2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1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09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25797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10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Elle a deux roues et un moteur."/>
          <p:cNvSpPr txBox="1"/>
          <p:nvPr>
            <p:ph type="body" sz="quarter" idx="1"/>
          </p:nvPr>
        </p:nvSpPr>
        <p:spPr>
          <a:xfrm>
            <a:off x="1270000" y="8499139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Elle a deux roues et un moteur.</a:t>
            </a:r>
          </a:p>
        </p:txBody>
      </p:sp>
      <p:grpSp>
        <p:nvGrpSpPr>
          <p:cNvPr id="130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25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29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2" cy="8212166"/>
            </a:xfrm>
          </p:grpSpPr>
          <p:pic>
            <p:nvPicPr>
              <p:cNvPr id="126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27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5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28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2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2" y="2204620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2204620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2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2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2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7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9120242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3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3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3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3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3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3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2" y="7917673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1" y="7917673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186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Il est gros, il roule et il transporte des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Il est gros, il roule et il transporte des </a:t>
            </a:r>
          </a:p>
          <a:p>
            <a:pPr defTabSz="537463">
              <a:defRPr sz="3404"/>
            </a:pPr>
            <a:r>
              <a:t>voyageurs.</a:t>
            </a:r>
          </a:p>
        </p:txBody>
      </p:sp>
      <p:grpSp>
        <p:nvGrpSpPr>
          <p:cNvPr id="1318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313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317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314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315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316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3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1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5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76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On s’assoit dessus et elle a un dossier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On s’assoit dessus et elle a un dossier.</a:t>
            </a:r>
          </a:p>
        </p:txBody>
      </p:sp>
      <p:grpSp>
        <p:nvGrpSpPr>
          <p:cNvPr id="1384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379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383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380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381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382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3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1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1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59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2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Il est habillé de bleu et il porte des bottes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Il est habillé de bleu et il porte des bottes</a:t>
            </a:r>
          </a:p>
          <a:p>
            <a:pPr defTabSz="537463">
              <a:defRPr sz="3404"/>
            </a:pPr>
            <a:r>
              <a:t>blanches.</a:t>
            </a:r>
          </a:p>
        </p:txBody>
      </p:sp>
      <p:grpSp>
        <p:nvGrpSpPr>
          <p:cNvPr id="1450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445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449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446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447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448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4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3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7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08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Sa porte est jaune tandis que sa cheminée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Sa porte est jaune tandis que sa cheminée</a:t>
            </a:r>
          </a:p>
          <a:p>
            <a:pPr defTabSz="537463">
              <a:defRPr sz="3404"/>
            </a:pPr>
            <a:r>
              <a:t>est rouge.</a:t>
            </a:r>
          </a:p>
        </p:txBody>
      </p:sp>
      <p:grpSp>
        <p:nvGrpSpPr>
          <p:cNvPr id="1516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511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515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512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513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514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5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4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3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1612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4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Elle est vêtue de bleu et a des bottes rouges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Elle est vêtue de bleu et a des bottes rouges.</a:t>
            </a:r>
          </a:p>
        </p:txBody>
      </p:sp>
      <p:grpSp>
        <p:nvGrpSpPr>
          <p:cNvPr id="1582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577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581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578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579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580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5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7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39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1612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0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" name="On fait de la musique en pinçant ses cordes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On fait de la musique en pinçant ses cordes.</a:t>
            </a:r>
          </a:p>
        </p:txBody>
      </p:sp>
      <p:grpSp>
        <p:nvGrpSpPr>
          <p:cNvPr id="1648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643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647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644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45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46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6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1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5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127397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6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" name="C’est un fruit rond à noyau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C’est un fruit rond à noyau.</a:t>
            </a:r>
          </a:p>
        </p:txBody>
      </p:sp>
      <p:grpSp>
        <p:nvGrpSpPr>
          <p:cNvPr id="1714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709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713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710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711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712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7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8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71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59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72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" name="Elle est dans le ciel la nuit et elle brille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Elle est dans le ciel la nuit et elle brille.</a:t>
            </a:r>
          </a:p>
        </p:txBody>
      </p:sp>
      <p:grpSp>
        <p:nvGrpSpPr>
          <p:cNvPr id="1780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775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779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776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777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778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7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4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7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1104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8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On les met aux pieds et on glisse sur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On les met aux pieds et on glisse sur</a:t>
            </a:r>
          </a:p>
          <a:p>
            <a:pPr defTabSz="537463">
              <a:defRPr sz="3404"/>
            </a:pPr>
            <a:r>
              <a:t>la glace</a:t>
            </a:r>
          </a:p>
        </p:txBody>
      </p:sp>
      <p:grpSp>
        <p:nvGrpSpPr>
          <p:cNvPr id="1846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841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845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842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43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44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8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49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3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127397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4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Il brille dans le ciel le jour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brille dans le ciel le jour.</a:t>
            </a:r>
          </a:p>
        </p:txBody>
      </p:sp>
      <p:grpSp>
        <p:nvGrpSpPr>
          <p:cNvPr id="1912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907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911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908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09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10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9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3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69" name="Panda">
            <a:hlinkClick r:id="rId8" invalidUrl="" action="ppaction://hlinksldjump" tgtFrame="" tooltip="" history="1" highlightClick="0" endSnd="0"/>
          </p:cNvPr>
          <p:cNvSpPr/>
          <p:nvPr/>
        </p:nvSpPr>
        <p:spPr>
          <a:xfrm>
            <a:off x="11076597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70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Il est dans le ciel et peut cacher le soleil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est dans le ciel et peut cacher le soleil.</a:t>
            </a:r>
          </a:p>
        </p:txBody>
      </p:sp>
      <p:grpSp>
        <p:nvGrpSpPr>
          <p:cNvPr id="196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191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95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192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3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4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1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9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3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0">
              <a:schemeClr val="accent4">
                <a:hueOff val="366961"/>
                <a:satOff val="4172"/>
                <a:lumOff val="11129"/>
              </a:schemeClr>
            </a:gs>
            <a:gs pos="100000">
              <a:schemeClr val="accent4">
                <a:hueOff val="-461056"/>
                <a:satOff val="4338"/>
                <a:lumOff val="-10225"/>
              </a:scheme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BRAVO !!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BRAVO !!</a:t>
            </a:r>
          </a:p>
        </p:txBody>
      </p:sp>
      <p:sp>
        <p:nvSpPr>
          <p:cNvPr id="1973" name="Flèche">
            <a:hlinkClick r:id="" invalidUrl="" action="ppaction://hlinkshowjump?jump=lastslideviewed" tgtFrame="" tooltip="" history="1" highlightClick="0" endSnd="0"/>
          </p:cNvPr>
          <p:cNvSpPr/>
          <p:nvPr/>
        </p:nvSpPr>
        <p:spPr>
          <a:xfrm>
            <a:off x="9905581" y="6810587"/>
            <a:ext cx="1270001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9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3129" y="4584486"/>
            <a:ext cx="6224305" cy="47373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500"/>
                                        <p:tgtEl>
                                          <p:spTgt spid="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2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" name="Oups! Essaye encore, tu vas y arriver!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Oups! Essaye encore, tu vas y arriver!</a:t>
            </a:r>
          </a:p>
        </p:txBody>
      </p:sp>
      <p:sp>
        <p:nvSpPr>
          <p:cNvPr id="1977" name="Flèche">
            <a:hlinkClick r:id="" invalidUrl="" action="ppaction://hlinkshowjump?jump=lastslideviewed" tgtFrame="" tooltip="" history="1" highlightClick="0" endSnd="0"/>
          </p:cNvPr>
          <p:cNvSpPr/>
          <p:nvPr/>
        </p:nvSpPr>
        <p:spPr>
          <a:xfrm>
            <a:off x="9905581" y="6810587"/>
            <a:ext cx="1270001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9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44" y="5809040"/>
            <a:ext cx="3650873" cy="37498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" name="Super!! Tu as terminé le jeu!"/>
          <p:cNvSpPr txBox="1"/>
          <p:nvPr>
            <p:ph type="ctrTitle"/>
          </p:nvPr>
        </p:nvSpPr>
        <p:spPr>
          <a:xfrm>
            <a:off x="1269999" y="1248833"/>
            <a:ext cx="10464801" cy="3302001"/>
          </a:xfrm>
          <a:prstGeom prst="rect">
            <a:avLst/>
          </a:prstGeom>
        </p:spPr>
        <p:txBody>
          <a:bodyPr/>
          <a:lstStyle/>
          <a:p>
            <a:pPr/>
            <a:r>
              <a:t>Super!! Tu as terminé le jeu! </a:t>
            </a:r>
          </a:p>
        </p:txBody>
      </p:sp>
      <p:sp>
        <p:nvSpPr>
          <p:cNvPr id="1981" name="On recommence?">
            <a:hlinkClick r:id="rId2" invalidUrl="" action="ppaction://hlinksldjump" tgtFrame="" tooltip="" history="1" highlightClick="0" endSnd="0"/>
          </p:cNvPr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 recommence?</a:t>
            </a:r>
          </a:p>
        </p:txBody>
      </p:sp>
      <p:pic>
        <p:nvPicPr>
          <p:cNvPr id="19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19700" y="5981699"/>
            <a:ext cx="2565401" cy="3175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83" name="Étoile"/>
          <p:cNvSpPr/>
          <p:nvPr/>
        </p:nvSpPr>
        <p:spPr>
          <a:xfrm>
            <a:off x="1638620" y="6176433"/>
            <a:ext cx="1328627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4" name="Étoile"/>
          <p:cNvSpPr/>
          <p:nvPr/>
        </p:nvSpPr>
        <p:spPr>
          <a:xfrm>
            <a:off x="8606687" y="3492500"/>
            <a:ext cx="1328626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5" name="Étoile"/>
          <p:cNvSpPr/>
          <p:nvPr/>
        </p:nvSpPr>
        <p:spPr>
          <a:xfrm>
            <a:off x="1367687" y="436033"/>
            <a:ext cx="1328626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6" name="Étoile"/>
          <p:cNvSpPr/>
          <p:nvPr/>
        </p:nvSpPr>
        <p:spPr>
          <a:xfrm>
            <a:off x="9876687" y="8028568"/>
            <a:ext cx="1328626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7" name="Étoile"/>
          <p:cNvSpPr/>
          <p:nvPr/>
        </p:nvSpPr>
        <p:spPr>
          <a:xfrm>
            <a:off x="6142886" y="300566"/>
            <a:ext cx="1328627" cy="126360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8" name="Étoile"/>
          <p:cNvSpPr/>
          <p:nvPr/>
        </p:nvSpPr>
        <p:spPr>
          <a:xfrm>
            <a:off x="10918086" y="436033"/>
            <a:ext cx="1328627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89" name="Étoile"/>
          <p:cNvSpPr/>
          <p:nvPr/>
        </p:nvSpPr>
        <p:spPr>
          <a:xfrm>
            <a:off x="3662152" y="8030633"/>
            <a:ext cx="1328627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0" name="Étoile"/>
          <p:cNvSpPr/>
          <p:nvPr/>
        </p:nvSpPr>
        <p:spPr>
          <a:xfrm>
            <a:off x="3281152" y="4025899"/>
            <a:ext cx="1328627" cy="126360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1" name="Étoile"/>
          <p:cNvSpPr/>
          <p:nvPr/>
        </p:nvSpPr>
        <p:spPr>
          <a:xfrm>
            <a:off x="258552" y="3323166"/>
            <a:ext cx="1328627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2" name="Étoile"/>
          <p:cNvSpPr/>
          <p:nvPr/>
        </p:nvSpPr>
        <p:spPr>
          <a:xfrm>
            <a:off x="258552" y="8030633"/>
            <a:ext cx="1328627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3" name="Étoile"/>
          <p:cNvSpPr/>
          <p:nvPr/>
        </p:nvSpPr>
        <p:spPr>
          <a:xfrm>
            <a:off x="11578486" y="3162299"/>
            <a:ext cx="1328627" cy="1263600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4" name="Étoile"/>
          <p:cNvSpPr/>
          <p:nvPr/>
        </p:nvSpPr>
        <p:spPr>
          <a:xfrm>
            <a:off x="8454286" y="6172200"/>
            <a:ext cx="1328627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95" name="Étoile"/>
          <p:cNvSpPr/>
          <p:nvPr/>
        </p:nvSpPr>
        <p:spPr>
          <a:xfrm>
            <a:off x="11417620" y="6627335"/>
            <a:ext cx="1328628" cy="1263599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1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500"/>
                                        <p:tgtEl>
                                          <p:spTgt spid="1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Il jongle avec des quilles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Il jongle avec des quilles.</a:t>
            </a:r>
          </a:p>
        </p:txBody>
      </p:sp>
      <p:grpSp>
        <p:nvGrpSpPr>
          <p:cNvPr id="262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257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61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258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59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60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2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7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19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59663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0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Elles sont dans le ciel la nuit et elles brillent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Elles sont dans le ciel la nuit et elles brillent.</a:t>
            </a:r>
          </a:p>
        </p:txBody>
      </p:sp>
      <p:grpSp>
        <p:nvGrpSpPr>
          <p:cNvPr id="328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323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27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324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25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26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3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2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5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935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86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On la met autour du cou pour être élégant,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On la met autour du cou pour être élégant,</a:t>
            </a:r>
          </a:p>
          <a:p>
            <a:pPr defTabSz="537463">
              <a:defRPr sz="3404"/>
            </a:pPr>
            <a:r>
              <a:t>elle est en tissu.</a:t>
            </a:r>
          </a:p>
        </p:txBody>
      </p:sp>
      <p:grpSp>
        <p:nvGrpSpPr>
          <p:cNvPr id="394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389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93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390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91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392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3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3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1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2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Il a quatre pattes, un grand cou et une bosse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Il a quatre pattes, un grand cou et une bosse </a:t>
            </a:r>
          </a:p>
          <a:p>
            <a:pPr defTabSz="537463">
              <a:defRPr sz="3404"/>
            </a:pPr>
            <a:r>
              <a:t>sur le dos.</a:t>
            </a:r>
          </a:p>
        </p:txBody>
      </p:sp>
      <p:grpSp>
        <p:nvGrpSpPr>
          <p:cNvPr id="460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455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59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456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57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58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4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2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7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427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8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il est fait de perles et les dames le mettent autour…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il est fait de perles et les dames le mettent autour </a:t>
            </a:r>
          </a:p>
          <a:p>
            <a:pPr defTabSz="537463">
              <a:defRPr sz="3404"/>
            </a:pPr>
            <a:r>
              <a:t>de leur cou.</a:t>
            </a:r>
          </a:p>
        </p:txBody>
      </p:sp>
      <p:grpSp>
        <p:nvGrpSpPr>
          <p:cNvPr id="526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521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25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522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523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524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5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4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4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3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93530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84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On s’assoit dessus, il n’a pas de dossier."/>
          <p:cNvSpPr txBox="1"/>
          <p:nvPr>
            <p:ph type="body" sz="quarter" idx="1"/>
          </p:nvPr>
        </p:nvSpPr>
        <p:spPr>
          <a:xfrm>
            <a:off x="1270000" y="8499140"/>
            <a:ext cx="10464800" cy="1130301"/>
          </a:xfrm>
          <a:prstGeom prst="rect">
            <a:avLst/>
          </a:prstGeom>
        </p:spPr>
        <p:txBody>
          <a:bodyPr/>
          <a:lstStyle/>
          <a:p>
            <a:pPr/>
            <a:r>
              <a:t>On s’assoit dessus, il n’a pas de dossier.</a:t>
            </a:r>
          </a:p>
        </p:txBody>
      </p:sp>
      <p:grpSp>
        <p:nvGrpSpPr>
          <p:cNvPr id="592" name="Grouper"/>
          <p:cNvGrpSpPr/>
          <p:nvPr/>
        </p:nvGrpSpPr>
        <p:grpSpPr>
          <a:xfrm>
            <a:off x="1841376" y="253611"/>
            <a:ext cx="9369184" cy="8212168"/>
            <a:chOff x="47136" y="41698"/>
            <a:chExt cx="9369183" cy="8212166"/>
          </a:xfrm>
        </p:grpSpPr>
        <p:pic>
          <p:nvPicPr>
            <p:cNvPr id="587" name="Droit-Bas.jpg" descr="Droit-Bas.jp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1235" b="0"/>
            <a:stretch>
              <a:fillRect/>
            </a:stretch>
          </p:blipFill>
          <p:spPr>
            <a:xfrm rot="10800000">
              <a:off x="58242" y="4645358"/>
              <a:ext cx="4655452" cy="35934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91" name="Grouper"/>
            <p:cNvGrpSpPr/>
            <p:nvPr/>
          </p:nvGrpSpPr>
          <p:grpSpPr>
            <a:xfrm>
              <a:off x="47136" y="41698"/>
              <a:ext cx="9369184" cy="8212167"/>
              <a:chOff x="0" y="41698"/>
              <a:chExt cx="9369183" cy="8212166"/>
            </a:xfrm>
          </p:grpSpPr>
          <p:pic>
            <p:nvPicPr>
              <p:cNvPr id="588" name="Droit-Haut.jpg" descr="Droit-Haut.jp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rcRect l="0" t="0" r="884" b="665"/>
              <a:stretch>
                <a:fillRect/>
              </a:stretch>
            </p:blipFill>
            <p:spPr>
              <a:xfrm rot="16200000">
                <a:off x="36746" y="4951"/>
                <a:ext cx="4671997" cy="474549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589" name="Gauche-Haut.jpg" descr="Gauche-Haut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2331" t="0" r="0" b="0"/>
              <a:stretch>
                <a:fillRect/>
              </a:stretch>
            </p:blipFill>
            <p:spPr>
              <a:xfrm>
                <a:off x="4659318" y="62419"/>
                <a:ext cx="4709866" cy="47667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590" name="Gauche-Bas.jpg" descr="Gauche-Bas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 rot="5400000">
                <a:off x="5194496" y="4103810"/>
                <a:ext cx="3547056" cy="475305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59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106201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106201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2204620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2204620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3347231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3347231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4489841"/>
            <a:ext cx="299198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4489841"/>
            <a:ext cx="299199" cy="284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2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0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5632452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5632452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39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6775063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0" name="Coche de type dingbat">
            <a:hlinkClick r:id="rId7" invalidUrl="" action="ppaction://hlinksldjump" tgtFrame="" tooltip="" history="1" highlightClick="0" endSnd="0"/>
          </p:cNvPr>
          <p:cNvSpPr/>
          <p:nvPr/>
        </p:nvSpPr>
        <p:spPr>
          <a:xfrm>
            <a:off x="10306070" y="6775063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1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2005274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2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3191102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3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4376930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4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5562758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5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6748586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6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7934414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7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9120243" y="7917674"/>
            <a:ext cx="299198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8" name="Coche de type dingbat">
            <a:hlinkClick r:id="rId6" invalidUrl="" action="ppaction://hlinksldjump" tgtFrame="" tooltip="" history="1" highlightClick="0" endSnd="0"/>
          </p:cNvPr>
          <p:cNvSpPr/>
          <p:nvPr/>
        </p:nvSpPr>
        <p:spPr>
          <a:xfrm>
            <a:off x="10306070" y="7917674"/>
            <a:ext cx="299199" cy="2843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fill="norm" stroke="1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9" name="Panda">
            <a:hlinkClick r:id="" invalidUrl="" action="ppaction://hlinkshowjump?jump=nextslide" tgtFrame="" tooltip="" history="1" highlightClick="0" endSnd="0"/>
          </p:cNvPr>
          <p:cNvSpPr/>
          <p:nvPr/>
        </p:nvSpPr>
        <p:spPr>
          <a:xfrm>
            <a:off x="11076597" y="8767740"/>
            <a:ext cx="1507620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0" name="Panda">
            <a:hlinkClick r:id="" invalidUrl="" action="ppaction://hlinkshowjump?jump=previousslide" tgtFrame="" tooltip="" history="1" highlightClick="0" endSnd="0"/>
          </p:cNvPr>
          <p:cNvSpPr/>
          <p:nvPr/>
        </p:nvSpPr>
        <p:spPr>
          <a:xfrm flipH="1">
            <a:off x="303188" y="8767740"/>
            <a:ext cx="1507621" cy="8470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6" h="21332" fill="norm" stroke="1" extrusionOk="0">
                <a:moveTo>
                  <a:pt x="7791" y="21"/>
                </a:moveTo>
                <a:cubicBezTo>
                  <a:pt x="7209" y="-36"/>
                  <a:pt x="6651" y="24"/>
                  <a:pt x="6121" y="202"/>
                </a:cubicBezTo>
                <a:cubicBezTo>
                  <a:pt x="4662" y="693"/>
                  <a:pt x="3450" y="2075"/>
                  <a:pt x="2522" y="4307"/>
                </a:cubicBezTo>
                <a:cubicBezTo>
                  <a:pt x="1854" y="5914"/>
                  <a:pt x="1329" y="7987"/>
                  <a:pt x="958" y="10470"/>
                </a:cubicBezTo>
                <a:cubicBezTo>
                  <a:pt x="819" y="11475"/>
                  <a:pt x="663" y="12445"/>
                  <a:pt x="512" y="13386"/>
                </a:cubicBezTo>
                <a:cubicBezTo>
                  <a:pt x="102" y="15956"/>
                  <a:pt x="-121" y="17447"/>
                  <a:pt x="68" y="18164"/>
                </a:cubicBezTo>
                <a:cubicBezTo>
                  <a:pt x="204" y="18681"/>
                  <a:pt x="930" y="21258"/>
                  <a:pt x="1816" y="21258"/>
                </a:cubicBezTo>
                <a:lnTo>
                  <a:pt x="3367" y="21258"/>
                </a:lnTo>
                <a:cubicBezTo>
                  <a:pt x="3475" y="21258"/>
                  <a:pt x="3707" y="21260"/>
                  <a:pt x="3769" y="20926"/>
                </a:cubicBezTo>
                <a:cubicBezTo>
                  <a:pt x="3903" y="20207"/>
                  <a:pt x="2391" y="18925"/>
                  <a:pt x="2490" y="18007"/>
                </a:cubicBezTo>
                <a:cubicBezTo>
                  <a:pt x="2558" y="17383"/>
                  <a:pt x="2946" y="16188"/>
                  <a:pt x="3791" y="15542"/>
                </a:cubicBezTo>
                <a:cubicBezTo>
                  <a:pt x="4167" y="17498"/>
                  <a:pt x="4598" y="19534"/>
                  <a:pt x="4946" y="20617"/>
                </a:cubicBezTo>
                <a:cubicBezTo>
                  <a:pt x="5088" y="21059"/>
                  <a:pt x="5354" y="21332"/>
                  <a:pt x="5642" y="21332"/>
                </a:cubicBezTo>
                <a:lnTo>
                  <a:pt x="7946" y="21332"/>
                </a:lnTo>
                <a:cubicBezTo>
                  <a:pt x="8108" y="21332"/>
                  <a:pt x="8193" y="20991"/>
                  <a:pt x="8084" y="20780"/>
                </a:cubicBezTo>
                <a:cubicBezTo>
                  <a:pt x="7919" y="20460"/>
                  <a:pt x="7743" y="20039"/>
                  <a:pt x="7182" y="19718"/>
                </a:cubicBezTo>
                <a:cubicBezTo>
                  <a:pt x="6980" y="19603"/>
                  <a:pt x="6925" y="19303"/>
                  <a:pt x="6897" y="18930"/>
                </a:cubicBezTo>
                <a:cubicBezTo>
                  <a:pt x="6822" y="17915"/>
                  <a:pt x="6945" y="16788"/>
                  <a:pt x="7360" y="15694"/>
                </a:cubicBezTo>
                <a:cubicBezTo>
                  <a:pt x="8351" y="15768"/>
                  <a:pt x="9338" y="15549"/>
                  <a:pt x="10337" y="14783"/>
                </a:cubicBezTo>
                <a:cubicBezTo>
                  <a:pt x="10163" y="16034"/>
                  <a:pt x="10037" y="17203"/>
                  <a:pt x="10072" y="17764"/>
                </a:cubicBezTo>
                <a:cubicBezTo>
                  <a:pt x="10151" y="19012"/>
                  <a:pt x="10447" y="19744"/>
                  <a:pt x="10748" y="20685"/>
                </a:cubicBezTo>
                <a:cubicBezTo>
                  <a:pt x="10863" y="21047"/>
                  <a:pt x="11041" y="21332"/>
                  <a:pt x="11276" y="21332"/>
                </a:cubicBezTo>
                <a:lnTo>
                  <a:pt x="13254" y="21332"/>
                </a:lnTo>
                <a:cubicBezTo>
                  <a:pt x="13395" y="21332"/>
                  <a:pt x="13474" y="21040"/>
                  <a:pt x="13383" y="20849"/>
                </a:cubicBezTo>
                <a:cubicBezTo>
                  <a:pt x="13204" y="20472"/>
                  <a:pt x="12911" y="19965"/>
                  <a:pt x="12526" y="19668"/>
                </a:cubicBezTo>
                <a:cubicBezTo>
                  <a:pt x="12399" y="19570"/>
                  <a:pt x="12336" y="19327"/>
                  <a:pt x="12363" y="19087"/>
                </a:cubicBezTo>
                <a:cubicBezTo>
                  <a:pt x="12523" y="17712"/>
                  <a:pt x="12876" y="16509"/>
                  <a:pt x="13297" y="15385"/>
                </a:cubicBezTo>
                <a:cubicBezTo>
                  <a:pt x="13913" y="17297"/>
                  <a:pt x="14599" y="19431"/>
                  <a:pt x="14980" y="20617"/>
                </a:cubicBezTo>
                <a:cubicBezTo>
                  <a:pt x="15122" y="21059"/>
                  <a:pt x="15388" y="21332"/>
                  <a:pt x="15676" y="21332"/>
                </a:cubicBezTo>
                <a:lnTo>
                  <a:pt x="17981" y="21332"/>
                </a:lnTo>
                <a:cubicBezTo>
                  <a:pt x="18142" y="21332"/>
                  <a:pt x="18229" y="20991"/>
                  <a:pt x="18118" y="20783"/>
                </a:cubicBezTo>
                <a:cubicBezTo>
                  <a:pt x="17393" y="19418"/>
                  <a:pt x="17223" y="19938"/>
                  <a:pt x="16933" y="18930"/>
                </a:cubicBezTo>
                <a:cubicBezTo>
                  <a:pt x="16562" y="17642"/>
                  <a:pt x="16137" y="14888"/>
                  <a:pt x="16648" y="13054"/>
                </a:cubicBezTo>
                <a:cubicBezTo>
                  <a:pt x="17136" y="13083"/>
                  <a:pt x="17626" y="12774"/>
                  <a:pt x="18108" y="12134"/>
                </a:cubicBezTo>
                <a:cubicBezTo>
                  <a:pt x="18210" y="11999"/>
                  <a:pt x="18506" y="12209"/>
                  <a:pt x="18767" y="12392"/>
                </a:cubicBezTo>
                <a:cubicBezTo>
                  <a:pt x="19287" y="12759"/>
                  <a:pt x="20067" y="13309"/>
                  <a:pt x="20507" y="11888"/>
                </a:cubicBezTo>
                <a:cubicBezTo>
                  <a:pt x="21015" y="11491"/>
                  <a:pt x="21351" y="10910"/>
                  <a:pt x="21435" y="10281"/>
                </a:cubicBezTo>
                <a:cubicBezTo>
                  <a:pt x="21479" y="9954"/>
                  <a:pt x="21476" y="9451"/>
                  <a:pt x="21212" y="8916"/>
                </a:cubicBezTo>
                <a:cubicBezTo>
                  <a:pt x="20825" y="8129"/>
                  <a:pt x="20358" y="6896"/>
                  <a:pt x="20358" y="6546"/>
                </a:cubicBezTo>
                <a:lnTo>
                  <a:pt x="20358" y="6532"/>
                </a:lnTo>
                <a:cubicBezTo>
                  <a:pt x="20359" y="3815"/>
                  <a:pt x="19529" y="1867"/>
                  <a:pt x="18081" y="1190"/>
                </a:cubicBezTo>
                <a:cubicBezTo>
                  <a:pt x="17866" y="1070"/>
                  <a:pt x="17681" y="997"/>
                  <a:pt x="17515" y="953"/>
                </a:cubicBezTo>
                <a:cubicBezTo>
                  <a:pt x="17006" y="260"/>
                  <a:pt x="16386" y="-18"/>
                  <a:pt x="16209" y="1003"/>
                </a:cubicBezTo>
                <a:cubicBezTo>
                  <a:pt x="15871" y="1019"/>
                  <a:pt x="15458" y="951"/>
                  <a:pt x="14811" y="603"/>
                </a:cubicBezTo>
                <a:cubicBezTo>
                  <a:pt x="13195" y="-268"/>
                  <a:pt x="12277" y="104"/>
                  <a:pt x="11467" y="433"/>
                </a:cubicBezTo>
                <a:cubicBezTo>
                  <a:pt x="10862" y="679"/>
                  <a:pt x="10340" y="891"/>
                  <a:pt x="9604" y="546"/>
                </a:cubicBezTo>
                <a:cubicBezTo>
                  <a:pt x="8979" y="253"/>
                  <a:pt x="8373" y="79"/>
                  <a:pt x="7791" y="21"/>
                </a:cubicBezTo>
                <a:close/>
                <a:moveTo>
                  <a:pt x="7363" y="721"/>
                </a:moveTo>
                <a:cubicBezTo>
                  <a:pt x="8120" y="721"/>
                  <a:pt x="8852" y="943"/>
                  <a:pt x="9500" y="1246"/>
                </a:cubicBezTo>
                <a:cubicBezTo>
                  <a:pt x="9752" y="1364"/>
                  <a:pt x="9981" y="1422"/>
                  <a:pt x="10196" y="1442"/>
                </a:cubicBezTo>
                <a:cubicBezTo>
                  <a:pt x="9858" y="2821"/>
                  <a:pt x="8674" y="8440"/>
                  <a:pt x="10255" y="14050"/>
                </a:cubicBezTo>
                <a:cubicBezTo>
                  <a:pt x="8030" y="15816"/>
                  <a:pt x="6125" y="14564"/>
                  <a:pt x="6103" y="14549"/>
                </a:cubicBezTo>
                <a:lnTo>
                  <a:pt x="6086" y="14537"/>
                </a:lnTo>
                <a:cubicBezTo>
                  <a:pt x="5468" y="14223"/>
                  <a:pt x="4838" y="14212"/>
                  <a:pt x="4245" y="14486"/>
                </a:cubicBezTo>
                <a:cubicBezTo>
                  <a:pt x="4447" y="12965"/>
                  <a:pt x="4031" y="11346"/>
                  <a:pt x="3201" y="10645"/>
                </a:cubicBezTo>
                <a:cubicBezTo>
                  <a:pt x="2570" y="10113"/>
                  <a:pt x="1859" y="10245"/>
                  <a:pt x="1315" y="10880"/>
                </a:cubicBezTo>
                <a:cubicBezTo>
                  <a:pt x="1679" y="8401"/>
                  <a:pt x="2259" y="6157"/>
                  <a:pt x="2851" y="4734"/>
                </a:cubicBezTo>
                <a:cubicBezTo>
                  <a:pt x="4130" y="1657"/>
                  <a:pt x="5802" y="721"/>
                  <a:pt x="7363" y="721"/>
                </a:cubicBezTo>
                <a:close/>
                <a:moveTo>
                  <a:pt x="13103" y="789"/>
                </a:moveTo>
                <a:cubicBezTo>
                  <a:pt x="13544" y="812"/>
                  <a:pt x="14057" y="952"/>
                  <a:pt x="14692" y="1294"/>
                </a:cubicBezTo>
                <a:cubicBezTo>
                  <a:pt x="15355" y="1651"/>
                  <a:pt x="15803" y="1733"/>
                  <a:pt x="16160" y="1727"/>
                </a:cubicBezTo>
                <a:cubicBezTo>
                  <a:pt x="16162" y="1972"/>
                  <a:pt x="16176" y="2255"/>
                  <a:pt x="16207" y="2578"/>
                </a:cubicBezTo>
                <a:cubicBezTo>
                  <a:pt x="16278" y="3311"/>
                  <a:pt x="16852" y="5026"/>
                  <a:pt x="17302" y="4435"/>
                </a:cubicBezTo>
                <a:cubicBezTo>
                  <a:pt x="17644" y="3985"/>
                  <a:pt x="17124" y="3444"/>
                  <a:pt x="17404" y="2946"/>
                </a:cubicBezTo>
                <a:cubicBezTo>
                  <a:pt x="17684" y="2447"/>
                  <a:pt x="17891" y="3206"/>
                  <a:pt x="18116" y="2880"/>
                </a:cubicBezTo>
                <a:cubicBezTo>
                  <a:pt x="18256" y="2679"/>
                  <a:pt x="18133" y="2225"/>
                  <a:pt x="18021" y="1911"/>
                </a:cubicBezTo>
                <a:cubicBezTo>
                  <a:pt x="19697" y="2736"/>
                  <a:pt x="19949" y="5152"/>
                  <a:pt x="19948" y="6529"/>
                </a:cubicBezTo>
                <a:lnTo>
                  <a:pt x="19948" y="6546"/>
                </a:lnTo>
                <a:cubicBezTo>
                  <a:pt x="19948" y="7264"/>
                  <a:pt x="20669" y="8904"/>
                  <a:pt x="20936" y="9486"/>
                </a:cubicBezTo>
                <a:cubicBezTo>
                  <a:pt x="20738" y="9380"/>
                  <a:pt x="20460" y="9299"/>
                  <a:pt x="20336" y="9260"/>
                </a:cubicBezTo>
                <a:cubicBezTo>
                  <a:pt x="20131" y="9196"/>
                  <a:pt x="20048" y="9556"/>
                  <a:pt x="20192" y="9744"/>
                </a:cubicBezTo>
                <a:cubicBezTo>
                  <a:pt x="20307" y="9896"/>
                  <a:pt x="20702" y="10347"/>
                  <a:pt x="20748" y="10806"/>
                </a:cubicBezTo>
                <a:cubicBezTo>
                  <a:pt x="20610" y="11005"/>
                  <a:pt x="20428" y="11194"/>
                  <a:pt x="20205" y="11348"/>
                </a:cubicBezTo>
                <a:cubicBezTo>
                  <a:pt x="19915" y="12439"/>
                  <a:pt x="19552" y="12169"/>
                  <a:pt x="18918" y="11722"/>
                </a:cubicBezTo>
                <a:cubicBezTo>
                  <a:pt x="18522" y="11444"/>
                  <a:pt x="18148" y="11181"/>
                  <a:pt x="17863" y="11559"/>
                </a:cubicBezTo>
                <a:cubicBezTo>
                  <a:pt x="17387" y="12192"/>
                  <a:pt x="16911" y="12439"/>
                  <a:pt x="16450" y="12295"/>
                </a:cubicBezTo>
                <a:cubicBezTo>
                  <a:pt x="15818" y="12096"/>
                  <a:pt x="15358" y="11210"/>
                  <a:pt x="15173" y="10797"/>
                </a:cubicBezTo>
                <a:cubicBezTo>
                  <a:pt x="15204" y="9627"/>
                  <a:pt x="15130" y="5685"/>
                  <a:pt x="12821" y="4257"/>
                </a:cubicBezTo>
                <a:cubicBezTo>
                  <a:pt x="12773" y="2754"/>
                  <a:pt x="12539" y="1710"/>
                  <a:pt x="11946" y="985"/>
                </a:cubicBezTo>
                <a:cubicBezTo>
                  <a:pt x="12291" y="860"/>
                  <a:pt x="12661" y="767"/>
                  <a:pt x="13103" y="789"/>
                </a:cubicBezTo>
                <a:close/>
                <a:moveTo>
                  <a:pt x="19005" y="5769"/>
                </a:moveTo>
                <a:cubicBezTo>
                  <a:pt x="18417" y="5784"/>
                  <a:pt x="18693" y="7492"/>
                  <a:pt x="18086" y="8038"/>
                </a:cubicBezTo>
                <a:cubicBezTo>
                  <a:pt x="17773" y="8320"/>
                  <a:pt x="17852" y="9282"/>
                  <a:pt x="18457" y="9002"/>
                </a:cubicBezTo>
                <a:cubicBezTo>
                  <a:pt x="19254" y="8633"/>
                  <a:pt x="20077" y="6338"/>
                  <a:pt x="19315" y="5876"/>
                </a:cubicBezTo>
                <a:cubicBezTo>
                  <a:pt x="19191" y="5801"/>
                  <a:pt x="19089" y="5767"/>
                  <a:pt x="19005" y="576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